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chool45-tmn.org.ru/sites/default/files/gallery/infekci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"/>
          <a:stretch/>
        </p:blipFill>
        <p:spPr bwMode="auto">
          <a:xfrm>
            <a:off x="107504" y="116632"/>
            <a:ext cx="8928992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0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Последствия менингита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933"/>
          <a:stretch/>
        </p:blipFill>
        <p:spPr bwMode="auto">
          <a:xfrm>
            <a:off x="5653892" y="2680785"/>
            <a:ext cx="2967871" cy="19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енингиты у пациентов детского возраста могут провоцироваться разными возбу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 b="5715"/>
          <a:stretch/>
        </p:blipFill>
        <p:spPr bwMode="auto">
          <a:xfrm>
            <a:off x="211066" y="116631"/>
            <a:ext cx="4720974" cy="27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Серозный менингит - основная клиническая форма ЭВИ Инкубационный период: 2-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4965"/>
            <a:ext cx="3833738" cy="25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следствия менингита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7" b="15301"/>
          <a:stretch/>
        </p:blipFill>
        <p:spPr bwMode="auto">
          <a:xfrm>
            <a:off x="4230082" y="4365104"/>
            <a:ext cx="4185560" cy="21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Почему возникает вирусный менингит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779078" cy="21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В обоих случаях инфекция сопровождается поражением серозных оболочек.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2939"/>
          <a:stretch/>
        </p:blipFill>
        <p:spPr bwMode="auto">
          <a:xfrm>
            <a:off x="235779" y="2964288"/>
            <a:ext cx="4696261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75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Базовая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2022-07-21T12:43:39Z</dcterms:created>
  <dcterms:modified xsi:type="dcterms:W3CDTF">2022-07-21T16:05:07Z</dcterms:modified>
</cp:coreProperties>
</file>